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10"/>
  </p:notesMasterIdLst>
  <p:sldIdLst>
    <p:sldId id="256" r:id="rId3"/>
    <p:sldId id="257" r:id="rId4"/>
    <p:sldId id="258" r:id="rId5"/>
    <p:sldId id="259" r:id="rId6"/>
    <p:sldId id="260" r:id="rId7"/>
    <p:sldId id="261" r:id="rId8"/>
    <p:sldId id="262" r:id="rId9"/>
  </p:sldIdLst>
  <p:sldSz cx="9144000" cy="5143500" type="screen16x9"/>
  <p:notesSz cx="6858000" cy="9144000"/>
  <p:embeddedFontLst>
    <p:embeddedFont>
      <p:font typeface="Calibri" panose="020F0502020204030204" pitchFamily="34" charset="0"/>
      <p:regular r:id="rId11"/>
      <p:bold r:id="rId12"/>
      <p:italic r:id="rId13"/>
      <p:boldItalic r:id="rId14"/>
    </p:embeddedFont>
    <p:embeddedFont>
      <p:font typeface="Nunito" panose="020B0604020202020204" charset="0"/>
      <p:regular r:id="rId15"/>
      <p:bold r:id="rId16"/>
      <p:italic r:id="rId17"/>
      <p:boldItalic r:id="rId1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9" d="100"/>
          <a:sy n="149" d="100"/>
        </p:scale>
        <p:origin x="504" y="7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font" Target="fonts/font3.fntdata"/><Relationship Id="rId18" Type="http://schemas.openxmlformats.org/officeDocument/2006/relationships/font" Target="fonts/font8.fntdata"/><Relationship Id="rId3" Type="http://schemas.openxmlformats.org/officeDocument/2006/relationships/slide" Target="slides/slide1.xml"/><Relationship Id="rId21"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font" Target="fonts/font2.fntdata"/><Relationship Id="rId17" Type="http://schemas.openxmlformats.org/officeDocument/2006/relationships/font" Target="fonts/font7.fntdata"/><Relationship Id="rId2" Type="http://schemas.openxmlformats.org/officeDocument/2006/relationships/slideMaster" Target="slideMasters/slideMaster2.xml"/><Relationship Id="rId16" Type="http://schemas.openxmlformats.org/officeDocument/2006/relationships/font" Target="fonts/font6.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font" Target="fonts/font1.fntdata"/><Relationship Id="rId5" Type="http://schemas.openxmlformats.org/officeDocument/2006/relationships/slide" Target="slides/slide3.xml"/><Relationship Id="rId15" Type="http://schemas.openxmlformats.org/officeDocument/2006/relationships/font" Target="fonts/font5.fntdata"/><Relationship Id="rId10" Type="http://schemas.openxmlformats.org/officeDocument/2006/relationships/notesMaster" Target="notesMasters/notesMaster1.xml"/><Relationship Id="rId19"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font" Target="fonts/font4.fntdata"/><Relationship Id="rId22" Type="http://schemas.openxmlformats.org/officeDocument/2006/relationships/tableStyles" Target="tableStyles.xml"/></Relationships>
</file>

<file path=ppt/media/image1.png>
</file>

<file path=ppt/media/image2.png>
</file>

<file path=ppt/media/media1.m4a>
</file>

<file path=ppt/media/media2.wav>
</file>

<file path=ppt/media/media3.wav>
</file>

<file path=ppt/media/media4.m4a>
</file>

<file path=ppt/media/media5.wav>
</file>

<file path=ppt/media/media6.wav>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82dbae5997_0_1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82dbae5997_0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82dbae5997_0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82dbae5997_0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Hi, my name is Daniel Laracuenta and I will be talking about potential problems the team and I will face in future events.</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82dbae5a15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82dbae5a15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Hi my name is William Maston and I will be going over the immediate consequences of not having our table available to us.  The most immediate and major consequence of not having the table available to the team is that it puts a halt to our normal workflow for our project.  Normally for a project like this there is a natural cycle done by all members of the team where we would come up with an Idea, research how to implement it, test it, and the revise the idea until it was in a good and working state.  Without the table, we are mostly confined to coming up with ideas and researching how to implement them.  This also has a mental effect on the team, where the project doesn’t feel quite real yet, since there is no results that can be seen from the fruits of our efforts.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82dbae5a15_1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82dbae5a15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Hello, my name is Sean Gordon, and I’ll be talking about the impact the requirement of a physical table will have on the future of this project. </a:t>
            </a:r>
            <a:endParaRPr/>
          </a:p>
          <a:p>
            <a:pPr marL="0" lvl="0" indent="0" algn="l" rtl="0">
              <a:spcBef>
                <a:spcPts val="0"/>
              </a:spcBef>
              <a:spcAft>
                <a:spcPts val="0"/>
              </a:spcAft>
              <a:buNone/>
            </a:pPr>
            <a:r>
              <a:rPr lang="en"/>
              <a:t>Later in the project timeline we will need to work with the table itself in order to connect it to the internet. This will be difficult to do as it requires extensive physical contact with the table for implementation and testing. The amount of breathing room we have is also restricted considering the cost and time for creation of each table, meaning we can only ever have one table to work with. These issues alone would make an imposing problem, but since the implementation of quarantine protocols disallows the group from meeting at all, the process of connecting the table to the internet just became that much more difficult. This means we will either need to abandon the internet connectivity goal, somehow bring the team together physically while respecting quarantine, or have one person work on the table with the others support.</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82dbae5a15_1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82dbae5a15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Hi this is Aaron Lawrence and I will be talking about what we are doing to work around our current problem. Some of the things that we have been working on while waiting on our table include brainstorming as a team, different ways to process data and then display that effectivly on our table. This includes finding systems to translate that data to theta and roe files so the table can understand and draw this information. Secondly we are working alongside softwares like sandify wich allows us to visually see how theta roe files would appear if given to our table. This helps out immensly with finding bugs in the system we are working on to display data. Lastly we are working with hardware like a raspberi pie and various sensor data to take in enviornmental data and prep it for the table to dispay.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82dbae5a15_1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82dbae5a15_1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Hi my name is Samuel Christianson and I will be talking about the future expectation that we have as a team. There are a couple of things we will need to work on once we get a physical table. </a:t>
            </a:r>
            <a:endParaRPr/>
          </a:p>
          <a:p>
            <a:pPr marL="0" lvl="0" indent="0" algn="l" rtl="0">
              <a:spcBef>
                <a:spcPts val="0"/>
              </a:spcBef>
              <a:spcAft>
                <a:spcPts val="0"/>
              </a:spcAft>
              <a:buNone/>
            </a:pPr>
            <a:r>
              <a:rPr lang="en"/>
              <a:t>We will need to develop our interactive software whether that be drawing and displaying, twitch does CySyphus, or any other interaction. We will also need to make sure our software can connect to the table. Once that is finished is finished we can begin testing all of our software, such as the theta rho translation algorithm and interaction software. We will also need to do extensive testing so that our data can display on the table in a way that the table is able to make a good pattern.</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82dbae5997_0_2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82dbae5997_0_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Hi my name is Morgan Funk and I will be covering the Other technical challenges facing our project currently. Due to the recent outbreak of COVID-19 there has been quite a few new issues that we must face as a team and deliberate on a solution. Firstly, I will be covering Uncertainty of Resources. Currently, some business have been deemed Non-essential or have adjusted their business practices in order to protect customers and employees. This means promising devices that could be adapted to the sisyphus table for development may not be as accessible for at home testing. In addition, due to Iowa State implementing online classes, some members may not have access to on campus resources such as Labs or ISU provided Software, due to moving home. The next challenge we may face is Meetings and Client communication. Although online communication is stable there are still some issues that may be hard to communicate through online and requires a physical presentation in order to gain an understanding of the issue. An example of this for our project may be that there is software being developed that could be tested on the smaller version of the table that we could observe as a group and make adjustments accordingly.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6"/>
        </a:solidFill>
        <a:effectLst/>
      </p:bgPr>
    </p:bg>
    <p:spTree>
      <p:nvGrpSpPr>
        <p:cNvPr id="1" name="Shape 54"/>
        <p:cNvGrpSpPr/>
        <p:nvPr/>
      </p:nvGrpSpPr>
      <p:grpSpPr>
        <a:xfrm>
          <a:off x="0" y="0"/>
          <a:ext cx="0" cy="0"/>
          <a:chOff x="0" y="0"/>
          <a:chExt cx="0" cy="0"/>
        </a:xfrm>
      </p:grpSpPr>
      <p:sp>
        <p:nvSpPr>
          <p:cNvPr id="55" name="Google Shape;55;p14"/>
          <p:cNvSpPr/>
          <p:nvPr/>
        </p:nvSpPr>
        <p:spPr>
          <a:xfrm>
            <a:off x="31" y="2824500"/>
            <a:ext cx="7370400" cy="23190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14"/>
          <p:cNvSpPr/>
          <p:nvPr/>
        </p:nvSpPr>
        <p:spPr>
          <a:xfrm flipH="1">
            <a:off x="3582600" y="1550700"/>
            <a:ext cx="5561400" cy="35928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14"/>
          <p:cNvSpPr/>
          <p:nvPr/>
        </p:nvSpPr>
        <p:spPr>
          <a:xfrm rot="10800000">
            <a:off x="5058905" y="0"/>
            <a:ext cx="4085100" cy="20526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14"/>
          <p:cNvSpPr/>
          <p:nvPr/>
        </p:nvSpPr>
        <p:spPr>
          <a:xfrm>
            <a:off x="20327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 name="Google Shape;59;p14"/>
          <p:cNvGrpSpPr/>
          <p:nvPr/>
        </p:nvGrpSpPr>
        <p:grpSpPr>
          <a:xfrm>
            <a:off x="255200" y="592"/>
            <a:ext cx="2250363" cy="1044300"/>
            <a:chOff x="255200" y="592"/>
            <a:chExt cx="2250363" cy="1044300"/>
          </a:xfrm>
        </p:grpSpPr>
        <p:sp>
          <p:nvSpPr>
            <p:cNvPr id="60" name="Google Shape;60;p14"/>
            <p:cNvSpPr/>
            <p:nvPr/>
          </p:nvSpPr>
          <p:spPr>
            <a:xfrm>
              <a:off x="764063"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14"/>
            <p:cNvSpPr/>
            <p:nvPr/>
          </p:nvSpPr>
          <p:spPr>
            <a:xfrm>
              <a:off x="509632"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14"/>
            <p:cNvSpPr/>
            <p:nvPr/>
          </p:nvSpPr>
          <p:spPr>
            <a:xfrm>
              <a:off x="255200"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 name="Google Shape;63;p14"/>
          <p:cNvGrpSpPr/>
          <p:nvPr/>
        </p:nvGrpSpPr>
        <p:grpSpPr>
          <a:xfrm>
            <a:off x="905395" y="592"/>
            <a:ext cx="2250363" cy="1044300"/>
            <a:chOff x="905395" y="592"/>
            <a:chExt cx="2250363" cy="1044300"/>
          </a:xfrm>
        </p:grpSpPr>
        <p:sp>
          <p:nvSpPr>
            <p:cNvPr id="64" name="Google Shape;64;p14"/>
            <p:cNvSpPr/>
            <p:nvPr/>
          </p:nvSpPr>
          <p:spPr>
            <a:xfrm>
              <a:off x="1414258"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4"/>
            <p:cNvSpPr/>
            <p:nvPr/>
          </p:nvSpPr>
          <p:spPr>
            <a:xfrm>
              <a:off x="1159826"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14"/>
            <p:cNvSpPr/>
            <p:nvPr/>
          </p:nvSpPr>
          <p:spPr>
            <a:xfrm>
              <a:off x="905395"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 name="Google Shape;67;p14"/>
          <p:cNvGrpSpPr/>
          <p:nvPr/>
        </p:nvGrpSpPr>
        <p:grpSpPr>
          <a:xfrm>
            <a:off x="7057468" y="5088"/>
            <a:ext cx="1851282" cy="752108"/>
            <a:chOff x="6917201" y="0"/>
            <a:chExt cx="2227777" cy="863400"/>
          </a:xfrm>
        </p:grpSpPr>
        <p:sp>
          <p:nvSpPr>
            <p:cNvPr id="68" name="Google Shape;68;p14"/>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4"/>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4"/>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 name="Google Shape;71;p14"/>
          <p:cNvGrpSpPr/>
          <p:nvPr/>
        </p:nvGrpSpPr>
        <p:grpSpPr>
          <a:xfrm>
            <a:off x="6553032" y="4217852"/>
            <a:ext cx="2389068" cy="925737"/>
            <a:chOff x="6917201" y="0"/>
            <a:chExt cx="2227777" cy="863400"/>
          </a:xfrm>
        </p:grpSpPr>
        <p:sp>
          <p:nvSpPr>
            <p:cNvPr id="72" name="Google Shape;72;p14"/>
            <p:cNvSpPr/>
            <p:nvPr/>
          </p:nvSpPr>
          <p:spPr>
            <a:xfrm>
              <a:off x="7641677"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4"/>
            <p:cNvSpPr/>
            <p:nvPr/>
          </p:nvSpPr>
          <p:spPr>
            <a:xfrm>
              <a:off x="7279439"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4"/>
            <p:cNvSpPr/>
            <p:nvPr/>
          </p:nvSpPr>
          <p:spPr>
            <a:xfrm>
              <a:off x="6917201"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 name="Google Shape;75;p14"/>
          <p:cNvGrpSpPr/>
          <p:nvPr/>
        </p:nvGrpSpPr>
        <p:grpSpPr>
          <a:xfrm>
            <a:off x="199149" y="4055652"/>
            <a:ext cx="2795414" cy="1083308"/>
            <a:chOff x="6917201" y="0"/>
            <a:chExt cx="2227777" cy="863400"/>
          </a:xfrm>
        </p:grpSpPr>
        <p:sp>
          <p:nvSpPr>
            <p:cNvPr id="76" name="Google Shape;76;p14"/>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4"/>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14"/>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 name="Google Shape;79;p14"/>
          <p:cNvSpPr txBox="1">
            <a:spLocks noGrp="1"/>
          </p:cNvSpPr>
          <p:nvPr>
            <p:ph type="ctrTitle"/>
          </p:nvPr>
        </p:nvSpPr>
        <p:spPr>
          <a:xfrm>
            <a:off x="1858703" y="1822833"/>
            <a:ext cx="5361300" cy="1448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800"/>
              <a:buNone/>
              <a:defRPr sz="3800"/>
            </a:lvl1pPr>
            <a:lvl2pPr lvl="1" algn="ctr" rtl="0">
              <a:spcBef>
                <a:spcPts val="0"/>
              </a:spcBef>
              <a:spcAft>
                <a:spcPts val="0"/>
              </a:spcAft>
              <a:buSzPts val="3800"/>
              <a:buNone/>
              <a:defRPr sz="3800"/>
            </a:lvl2pPr>
            <a:lvl3pPr lvl="2" algn="ctr" rtl="0">
              <a:spcBef>
                <a:spcPts val="0"/>
              </a:spcBef>
              <a:spcAft>
                <a:spcPts val="0"/>
              </a:spcAft>
              <a:buSzPts val="3800"/>
              <a:buNone/>
              <a:defRPr sz="3800"/>
            </a:lvl3pPr>
            <a:lvl4pPr lvl="3" algn="ctr" rtl="0">
              <a:spcBef>
                <a:spcPts val="0"/>
              </a:spcBef>
              <a:spcAft>
                <a:spcPts val="0"/>
              </a:spcAft>
              <a:buSzPts val="3800"/>
              <a:buNone/>
              <a:defRPr sz="3800"/>
            </a:lvl4pPr>
            <a:lvl5pPr lvl="4" algn="ctr" rtl="0">
              <a:spcBef>
                <a:spcPts val="0"/>
              </a:spcBef>
              <a:spcAft>
                <a:spcPts val="0"/>
              </a:spcAft>
              <a:buSzPts val="3800"/>
              <a:buNone/>
              <a:defRPr sz="3800"/>
            </a:lvl5pPr>
            <a:lvl6pPr lvl="5" algn="ctr" rtl="0">
              <a:spcBef>
                <a:spcPts val="0"/>
              </a:spcBef>
              <a:spcAft>
                <a:spcPts val="0"/>
              </a:spcAft>
              <a:buSzPts val="3800"/>
              <a:buNone/>
              <a:defRPr sz="3800"/>
            </a:lvl6pPr>
            <a:lvl7pPr lvl="6" algn="ctr" rtl="0">
              <a:spcBef>
                <a:spcPts val="0"/>
              </a:spcBef>
              <a:spcAft>
                <a:spcPts val="0"/>
              </a:spcAft>
              <a:buSzPts val="3800"/>
              <a:buNone/>
              <a:defRPr sz="3800"/>
            </a:lvl7pPr>
            <a:lvl8pPr lvl="7" algn="ctr" rtl="0">
              <a:spcBef>
                <a:spcPts val="0"/>
              </a:spcBef>
              <a:spcAft>
                <a:spcPts val="0"/>
              </a:spcAft>
              <a:buSzPts val="3800"/>
              <a:buNone/>
              <a:defRPr sz="3800"/>
            </a:lvl8pPr>
            <a:lvl9pPr lvl="8" algn="ctr" rtl="0">
              <a:spcBef>
                <a:spcPts val="0"/>
              </a:spcBef>
              <a:spcAft>
                <a:spcPts val="0"/>
              </a:spcAft>
              <a:buSzPts val="3800"/>
              <a:buNone/>
              <a:defRPr sz="3800"/>
            </a:lvl9pPr>
          </a:lstStyle>
          <a:p>
            <a:endParaRPr/>
          </a:p>
        </p:txBody>
      </p:sp>
      <p:sp>
        <p:nvSpPr>
          <p:cNvPr id="80" name="Google Shape;80;p14"/>
          <p:cNvSpPr txBox="1">
            <a:spLocks noGrp="1"/>
          </p:cNvSpPr>
          <p:nvPr>
            <p:ph type="subTitle" idx="1"/>
          </p:nvPr>
        </p:nvSpPr>
        <p:spPr>
          <a:xfrm>
            <a:off x="1858700" y="3413158"/>
            <a:ext cx="5361300" cy="52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600"/>
              <a:buNone/>
              <a:defRPr sz="1600">
                <a:solidFill>
                  <a:schemeClr val="lt1"/>
                </a:solidFill>
              </a:defRPr>
            </a:lvl1pPr>
            <a:lvl2pPr lvl="1" algn="ctr" rtl="0">
              <a:lnSpc>
                <a:spcPct val="100000"/>
              </a:lnSpc>
              <a:spcBef>
                <a:spcPts val="0"/>
              </a:spcBef>
              <a:spcAft>
                <a:spcPts val="0"/>
              </a:spcAft>
              <a:buClr>
                <a:schemeClr val="lt1"/>
              </a:buClr>
              <a:buSzPts val="1600"/>
              <a:buNone/>
              <a:defRPr sz="1600">
                <a:solidFill>
                  <a:schemeClr val="lt1"/>
                </a:solidFill>
              </a:defRPr>
            </a:lvl2pPr>
            <a:lvl3pPr lvl="2" algn="ctr" rtl="0">
              <a:lnSpc>
                <a:spcPct val="100000"/>
              </a:lnSpc>
              <a:spcBef>
                <a:spcPts val="0"/>
              </a:spcBef>
              <a:spcAft>
                <a:spcPts val="0"/>
              </a:spcAft>
              <a:buClr>
                <a:schemeClr val="lt1"/>
              </a:buClr>
              <a:buSzPts val="1600"/>
              <a:buNone/>
              <a:defRPr sz="1600">
                <a:solidFill>
                  <a:schemeClr val="lt1"/>
                </a:solidFill>
              </a:defRPr>
            </a:lvl3pPr>
            <a:lvl4pPr lvl="3" algn="ctr" rtl="0">
              <a:lnSpc>
                <a:spcPct val="100000"/>
              </a:lnSpc>
              <a:spcBef>
                <a:spcPts val="0"/>
              </a:spcBef>
              <a:spcAft>
                <a:spcPts val="0"/>
              </a:spcAft>
              <a:buClr>
                <a:schemeClr val="lt1"/>
              </a:buClr>
              <a:buSzPts val="1600"/>
              <a:buNone/>
              <a:defRPr sz="1600">
                <a:solidFill>
                  <a:schemeClr val="lt1"/>
                </a:solidFill>
              </a:defRPr>
            </a:lvl4pPr>
            <a:lvl5pPr lvl="4" algn="ctr" rtl="0">
              <a:lnSpc>
                <a:spcPct val="100000"/>
              </a:lnSpc>
              <a:spcBef>
                <a:spcPts val="0"/>
              </a:spcBef>
              <a:spcAft>
                <a:spcPts val="0"/>
              </a:spcAft>
              <a:buClr>
                <a:schemeClr val="lt1"/>
              </a:buClr>
              <a:buSzPts val="1600"/>
              <a:buNone/>
              <a:defRPr sz="1600">
                <a:solidFill>
                  <a:schemeClr val="lt1"/>
                </a:solidFill>
              </a:defRPr>
            </a:lvl5pPr>
            <a:lvl6pPr lvl="5" algn="ctr" rtl="0">
              <a:lnSpc>
                <a:spcPct val="100000"/>
              </a:lnSpc>
              <a:spcBef>
                <a:spcPts val="0"/>
              </a:spcBef>
              <a:spcAft>
                <a:spcPts val="0"/>
              </a:spcAft>
              <a:buClr>
                <a:schemeClr val="lt1"/>
              </a:buClr>
              <a:buSzPts val="1600"/>
              <a:buNone/>
              <a:defRPr sz="1600">
                <a:solidFill>
                  <a:schemeClr val="lt1"/>
                </a:solidFill>
              </a:defRPr>
            </a:lvl6pPr>
            <a:lvl7pPr lvl="6" algn="ctr" rtl="0">
              <a:lnSpc>
                <a:spcPct val="100000"/>
              </a:lnSpc>
              <a:spcBef>
                <a:spcPts val="0"/>
              </a:spcBef>
              <a:spcAft>
                <a:spcPts val="0"/>
              </a:spcAft>
              <a:buClr>
                <a:schemeClr val="lt1"/>
              </a:buClr>
              <a:buSzPts val="1600"/>
              <a:buNone/>
              <a:defRPr sz="1600">
                <a:solidFill>
                  <a:schemeClr val="lt1"/>
                </a:solidFill>
              </a:defRPr>
            </a:lvl7pPr>
            <a:lvl8pPr lvl="7" algn="ctr" rtl="0">
              <a:lnSpc>
                <a:spcPct val="100000"/>
              </a:lnSpc>
              <a:spcBef>
                <a:spcPts val="0"/>
              </a:spcBef>
              <a:spcAft>
                <a:spcPts val="0"/>
              </a:spcAft>
              <a:buClr>
                <a:schemeClr val="lt1"/>
              </a:buClr>
              <a:buSzPts val="1600"/>
              <a:buNone/>
              <a:defRPr sz="1600">
                <a:solidFill>
                  <a:schemeClr val="lt1"/>
                </a:solidFill>
              </a:defRPr>
            </a:lvl8pPr>
            <a:lvl9pPr lvl="8" algn="ctr" rtl="0">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81" name="Google Shape;81;p14"/>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3"/>
        </a:solidFill>
        <a:effectLst/>
      </p:bgPr>
    </p:bg>
    <p:spTree>
      <p:nvGrpSpPr>
        <p:cNvPr id="1" name="Shape 82"/>
        <p:cNvGrpSpPr/>
        <p:nvPr/>
      </p:nvGrpSpPr>
      <p:grpSpPr>
        <a:xfrm>
          <a:off x="0" y="0"/>
          <a:ext cx="0" cy="0"/>
          <a:chOff x="0" y="0"/>
          <a:chExt cx="0" cy="0"/>
        </a:xfrm>
      </p:grpSpPr>
      <p:sp>
        <p:nvSpPr>
          <p:cNvPr id="83" name="Google Shape;83;p15"/>
          <p:cNvSpPr/>
          <p:nvPr/>
        </p:nvSpPr>
        <p:spPr>
          <a:xfrm flipH="1">
            <a:off x="4757100" y="2309400"/>
            <a:ext cx="4386900" cy="28341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 name="Google Shape;84;p15"/>
          <p:cNvGrpSpPr/>
          <p:nvPr/>
        </p:nvGrpSpPr>
        <p:grpSpPr>
          <a:xfrm>
            <a:off x="5594191" y="3961115"/>
            <a:ext cx="2910145" cy="1182340"/>
            <a:chOff x="6917201" y="0"/>
            <a:chExt cx="2227777" cy="863400"/>
          </a:xfrm>
        </p:grpSpPr>
        <p:sp>
          <p:nvSpPr>
            <p:cNvPr id="85" name="Google Shape;85;p15"/>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5"/>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5"/>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 name="Google Shape;88;p15"/>
          <p:cNvGrpSpPr/>
          <p:nvPr/>
        </p:nvGrpSpPr>
        <p:grpSpPr>
          <a:xfrm>
            <a:off x="199149" y="2"/>
            <a:ext cx="2795414" cy="1083308"/>
            <a:chOff x="6917201" y="0"/>
            <a:chExt cx="2227777" cy="863400"/>
          </a:xfrm>
        </p:grpSpPr>
        <p:sp>
          <p:nvSpPr>
            <p:cNvPr id="89" name="Google Shape;89;p15"/>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5"/>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5"/>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 name="Google Shape;92;p15"/>
          <p:cNvSpPr txBox="1">
            <a:spLocks noGrp="1"/>
          </p:cNvSpPr>
          <p:nvPr>
            <p:ph type="title"/>
          </p:nvPr>
        </p:nvSpPr>
        <p:spPr>
          <a:xfrm>
            <a:off x="1888684" y="1746100"/>
            <a:ext cx="5377500" cy="1646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3200"/>
              <a:buNone/>
              <a:defRPr sz="3200">
                <a:solidFill>
                  <a:schemeClr val="dk2"/>
                </a:solidFill>
              </a:defRPr>
            </a:lvl1pPr>
            <a:lvl2pPr lvl="1" algn="ctr" rtl="0">
              <a:spcBef>
                <a:spcPts val="0"/>
              </a:spcBef>
              <a:spcAft>
                <a:spcPts val="0"/>
              </a:spcAft>
              <a:buClr>
                <a:schemeClr val="dk2"/>
              </a:buClr>
              <a:buSzPts val="3200"/>
              <a:buNone/>
              <a:defRPr sz="3200">
                <a:solidFill>
                  <a:schemeClr val="dk2"/>
                </a:solidFill>
              </a:defRPr>
            </a:lvl2pPr>
            <a:lvl3pPr lvl="2" algn="ctr" rtl="0">
              <a:spcBef>
                <a:spcPts val="0"/>
              </a:spcBef>
              <a:spcAft>
                <a:spcPts val="0"/>
              </a:spcAft>
              <a:buClr>
                <a:schemeClr val="dk2"/>
              </a:buClr>
              <a:buSzPts val="3200"/>
              <a:buNone/>
              <a:defRPr sz="3200">
                <a:solidFill>
                  <a:schemeClr val="dk2"/>
                </a:solidFill>
              </a:defRPr>
            </a:lvl3pPr>
            <a:lvl4pPr lvl="3" algn="ctr" rtl="0">
              <a:spcBef>
                <a:spcPts val="0"/>
              </a:spcBef>
              <a:spcAft>
                <a:spcPts val="0"/>
              </a:spcAft>
              <a:buClr>
                <a:schemeClr val="dk2"/>
              </a:buClr>
              <a:buSzPts val="3200"/>
              <a:buNone/>
              <a:defRPr sz="3200">
                <a:solidFill>
                  <a:schemeClr val="dk2"/>
                </a:solidFill>
              </a:defRPr>
            </a:lvl4pPr>
            <a:lvl5pPr lvl="4" algn="ctr" rtl="0">
              <a:spcBef>
                <a:spcPts val="0"/>
              </a:spcBef>
              <a:spcAft>
                <a:spcPts val="0"/>
              </a:spcAft>
              <a:buClr>
                <a:schemeClr val="dk2"/>
              </a:buClr>
              <a:buSzPts val="3200"/>
              <a:buNone/>
              <a:defRPr sz="3200">
                <a:solidFill>
                  <a:schemeClr val="dk2"/>
                </a:solidFill>
              </a:defRPr>
            </a:lvl5pPr>
            <a:lvl6pPr lvl="5" algn="ctr" rtl="0">
              <a:spcBef>
                <a:spcPts val="0"/>
              </a:spcBef>
              <a:spcAft>
                <a:spcPts val="0"/>
              </a:spcAft>
              <a:buClr>
                <a:schemeClr val="dk2"/>
              </a:buClr>
              <a:buSzPts val="3200"/>
              <a:buNone/>
              <a:defRPr sz="3200">
                <a:solidFill>
                  <a:schemeClr val="dk2"/>
                </a:solidFill>
              </a:defRPr>
            </a:lvl6pPr>
            <a:lvl7pPr lvl="6" algn="ctr" rtl="0">
              <a:spcBef>
                <a:spcPts val="0"/>
              </a:spcBef>
              <a:spcAft>
                <a:spcPts val="0"/>
              </a:spcAft>
              <a:buClr>
                <a:schemeClr val="dk2"/>
              </a:buClr>
              <a:buSzPts val="3200"/>
              <a:buNone/>
              <a:defRPr sz="3200">
                <a:solidFill>
                  <a:schemeClr val="dk2"/>
                </a:solidFill>
              </a:defRPr>
            </a:lvl7pPr>
            <a:lvl8pPr lvl="7" algn="ctr" rtl="0">
              <a:spcBef>
                <a:spcPts val="0"/>
              </a:spcBef>
              <a:spcAft>
                <a:spcPts val="0"/>
              </a:spcAft>
              <a:buClr>
                <a:schemeClr val="dk2"/>
              </a:buClr>
              <a:buSzPts val="3200"/>
              <a:buNone/>
              <a:defRPr sz="3200">
                <a:solidFill>
                  <a:schemeClr val="dk2"/>
                </a:solidFill>
              </a:defRPr>
            </a:lvl8pPr>
            <a:lvl9pPr lvl="8" algn="ctr" rtl="0">
              <a:spcBef>
                <a:spcPts val="0"/>
              </a:spcBef>
              <a:spcAft>
                <a:spcPts val="0"/>
              </a:spcAft>
              <a:buClr>
                <a:schemeClr val="dk2"/>
              </a:buClr>
              <a:buSzPts val="3200"/>
              <a:buNone/>
              <a:defRPr sz="3200">
                <a:solidFill>
                  <a:schemeClr val="dk2"/>
                </a:solidFill>
              </a:defRPr>
            </a:lvl9pPr>
          </a:lstStyle>
          <a:p>
            <a:endParaRPr/>
          </a:p>
        </p:txBody>
      </p:sp>
      <p:sp>
        <p:nvSpPr>
          <p:cNvPr id="93" name="Google Shape;93;p15"/>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dk2"/>
        </a:solidFill>
        <a:effectLst/>
      </p:bgPr>
    </p:bg>
    <p:spTree>
      <p:nvGrpSpPr>
        <p:cNvPr id="1" name="Shape 94"/>
        <p:cNvGrpSpPr/>
        <p:nvPr/>
      </p:nvGrpSpPr>
      <p:grpSpPr>
        <a:xfrm>
          <a:off x="0" y="0"/>
          <a:ext cx="0" cy="0"/>
          <a:chOff x="0" y="0"/>
          <a:chExt cx="0" cy="0"/>
        </a:xfrm>
      </p:grpSpPr>
      <p:sp>
        <p:nvSpPr>
          <p:cNvPr id="95" name="Google Shape;95;p16"/>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6"/>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6"/>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6"/>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99" name="Google Shape;99;p16"/>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00" name="Google Shape;100;p16"/>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2"/>
        </a:solidFill>
        <a:effectLst/>
      </p:bgPr>
    </p:bg>
    <p:spTree>
      <p:nvGrpSpPr>
        <p:cNvPr id="1" name="Shape 101"/>
        <p:cNvGrpSpPr/>
        <p:nvPr/>
      </p:nvGrpSpPr>
      <p:grpSpPr>
        <a:xfrm>
          <a:off x="0" y="0"/>
          <a:ext cx="0" cy="0"/>
          <a:chOff x="0" y="0"/>
          <a:chExt cx="0" cy="0"/>
        </a:xfrm>
      </p:grpSpPr>
      <p:sp>
        <p:nvSpPr>
          <p:cNvPr id="102" name="Google Shape;102;p17"/>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7"/>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7"/>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7"/>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106" name="Google Shape;106;p17"/>
          <p:cNvSpPr txBox="1">
            <a:spLocks noGrp="1"/>
          </p:cNvSpPr>
          <p:nvPr>
            <p:ph type="body" idx="1"/>
          </p:nvPr>
        </p:nvSpPr>
        <p:spPr>
          <a:xfrm>
            <a:off x="819150" y="1990725"/>
            <a:ext cx="3686100" cy="24480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07" name="Google Shape;107;p17"/>
          <p:cNvSpPr txBox="1">
            <a:spLocks noGrp="1"/>
          </p:cNvSpPr>
          <p:nvPr>
            <p:ph type="body" idx="2"/>
          </p:nvPr>
        </p:nvSpPr>
        <p:spPr>
          <a:xfrm>
            <a:off x="4638675" y="1990725"/>
            <a:ext cx="3686100" cy="24480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08" name="Google Shape;108;p17"/>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dk2"/>
        </a:solidFill>
        <a:effectLst/>
      </p:bgPr>
    </p:bg>
    <p:spTree>
      <p:nvGrpSpPr>
        <p:cNvPr id="1" name="Shape 109"/>
        <p:cNvGrpSpPr/>
        <p:nvPr/>
      </p:nvGrpSpPr>
      <p:grpSpPr>
        <a:xfrm>
          <a:off x="0" y="0"/>
          <a:ext cx="0" cy="0"/>
          <a:chOff x="0" y="0"/>
          <a:chExt cx="0" cy="0"/>
        </a:xfrm>
      </p:grpSpPr>
      <p:sp>
        <p:nvSpPr>
          <p:cNvPr id="110" name="Google Shape;110;p18"/>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8"/>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8"/>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8"/>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114" name="Google Shape;114;p18"/>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3"/>
        </a:solidFill>
        <a:effectLst/>
      </p:bgPr>
    </p:bg>
    <p:spTree>
      <p:nvGrpSpPr>
        <p:cNvPr id="1" name="Shape 115"/>
        <p:cNvGrpSpPr/>
        <p:nvPr/>
      </p:nvGrpSpPr>
      <p:grpSpPr>
        <a:xfrm>
          <a:off x="0" y="0"/>
          <a:ext cx="0" cy="0"/>
          <a:chOff x="0" y="0"/>
          <a:chExt cx="0" cy="0"/>
        </a:xfrm>
      </p:grpSpPr>
      <p:sp>
        <p:nvSpPr>
          <p:cNvPr id="116" name="Google Shape;116;p19"/>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9"/>
          <p:cNvSpPr/>
          <p:nvPr/>
        </p:nvSpPr>
        <p:spPr>
          <a:xfrm>
            <a:off x="31" y="2824500"/>
            <a:ext cx="7370400" cy="23190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9"/>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9"/>
          <p:cNvSpPr txBox="1">
            <a:spLocks noGrp="1"/>
          </p:cNvSpPr>
          <p:nvPr>
            <p:ph type="title"/>
          </p:nvPr>
        </p:nvSpPr>
        <p:spPr>
          <a:xfrm>
            <a:off x="819150" y="845600"/>
            <a:ext cx="3709200" cy="13830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120" name="Google Shape;120;p19"/>
          <p:cNvSpPr txBox="1">
            <a:spLocks noGrp="1"/>
          </p:cNvSpPr>
          <p:nvPr>
            <p:ph type="body" idx="1"/>
          </p:nvPr>
        </p:nvSpPr>
        <p:spPr>
          <a:xfrm>
            <a:off x="830700" y="2319050"/>
            <a:ext cx="3709200" cy="21198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21" name="Google Shape;121;p19"/>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1"/>
        </a:solidFill>
        <a:effectLst/>
      </p:bgPr>
    </p:bg>
    <p:spTree>
      <p:nvGrpSpPr>
        <p:cNvPr id="1" name="Shape 122"/>
        <p:cNvGrpSpPr/>
        <p:nvPr/>
      </p:nvGrpSpPr>
      <p:grpSpPr>
        <a:xfrm>
          <a:off x="0" y="0"/>
          <a:ext cx="0" cy="0"/>
          <a:chOff x="0" y="0"/>
          <a:chExt cx="0" cy="0"/>
        </a:xfrm>
      </p:grpSpPr>
      <p:sp>
        <p:nvSpPr>
          <p:cNvPr id="123" name="Google Shape;123;p20"/>
          <p:cNvSpPr/>
          <p:nvPr/>
        </p:nvSpPr>
        <p:spPr>
          <a:xfrm>
            <a:off x="0" y="2823144"/>
            <a:ext cx="7369200" cy="23169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0"/>
          <p:cNvSpPr/>
          <p:nvPr/>
        </p:nvSpPr>
        <p:spPr>
          <a:xfrm flipH="1">
            <a:off x="3583210" y="1554113"/>
            <a:ext cx="5560500" cy="35895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 name="Google Shape;125;p20"/>
          <p:cNvGrpSpPr/>
          <p:nvPr/>
        </p:nvGrpSpPr>
        <p:grpSpPr>
          <a:xfrm>
            <a:off x="255991" y="-118"/>
            <a:ext cx="2251347" cy="1043408"/>
            <a:chOff x="3961956" y="4383950"/>
            <a:chExt cx="1160548" cy="548700"/>
          </a:xfrm>
        </p:grpSpPr>
        <p:sp>
          <p:nvSpPr>
            <p:cNvPr id="126" name="Google Shape;126;p20"/>
            <p:cNvSpPr/>
            <p:nvPr/>
          </p:nvSpPr>
          <p:spPr>
            <a:xfrm>
              <a:off x="4224904"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0"/>
            <p:cNvSpPr/>
            <p:nvPr/>
          </p:nvSpPr>
          <p:spPr>
            <a:xfrm>
              <a:off x="4093430"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0"/>
            <p:cNvSpPr/>
            <p:nvPr/>
          </p:nvSpPr>
          <p:spPr>
            <a:xfrm>
              <a:off x="3961956"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 name="Google Shape;129;p20"/>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 name="Google Shape;130;p20"/>
          <p:cNvGrpSpPr/>
          <p:nvPr/>
        </p:nvGrpSpPr>
        <p:grpSpPr>
          <a:xfrm>
            <a:off x="34934" y="4522125"/>
            <a:ext cx="1593306" cy="617072"/>
            <a:chOff x="6917201" y="0"/>
            <a:chExt cx="2227777" cy="863400"/>
          </a:xfrm>
        </p:grpSpPr>
        <p:sp>
          <p:nvSpPr>
            <p:cNvPr id="131" name="Google Shape;131;p20"/>
            <p:cNvSpPr/>
            <p:nvPr/>
          </p:nvSpPr>
          <p:spPr>
            <a:xfrm>
              <a:off x="7641677"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0"/>
            <p:cNvSpPr/>
            <p:nvPr/>
          </p:nvSpPr>
          <p:spPr>
            <a:xfrm>
              <a:off x="7279439"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0"/>
            <p:cNvSpPr/>
            <p:nvPr/>
          </p:nvSpPr>
          <p:spPr>
            <a:xfrm>
              <a:off x="6917201"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 name="Google Shape;134;p20"/>
          <p:cNvGrpSpPr/>
          <p:nvPr/>
        </p:nvGrpSpPr>
        <p:grpSpPr>
          <a:xfrm>
            <a:off x="5886353" y="1243"/>
            <a:ext cx="3257455" cy="1261514"/>
            <a:chOff x="6917201" y="0"/>
            <a:chExt cx="2227777" cy="863400"/>
          </a:xfrm>
        </p:grpSpPr>
        <p:sp>
          <p:nvSpPr>
            <p:cNvPr id="135" name="Google Shape;135;p20"/>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0"/>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0"/>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 name="Google Shape;138;p20"/>
          <p:cNvSpPr txBox="1">
            <a:spLocks noGrp="1"/>
          </p:cNvSpPr>
          <p:nvPr>
            <p:ph type="title"/>
          </p:nvPr>
        </p:nvSpPr>
        <p:spPr>
          <a:xfrm>
            <a:off x="1393929" y="1301146"/>
            <a:ext cx="6366900" cy="2539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200"/>
              <a:buNone/>
              <a:defRPr sz="3200"/>
            </a:lvl1pPr>
            <a:lvl2pPr lvl="1" algn="ctr" rtl="0">
              <a:spcBef>
                <a:spcPts val="0"/>
              </a:spcBef>
              <a:spcAft>
                <a:spcPts val="0"/>
              </a:spcAft>
              <a:buSzPts val="3200"/>
              <a:buNone/>
              <a:defRPr sz="3200"/>
            </a:lvl2pPr>
            <a:lvl3pPr lvl="2" algn="ctr" rtl="0">
              <a:spcBef>
                <a:spcPts val="0"/>
              </a:spcBef>
              <a:spcAft>
                <a:spcPts val="0"/>
              </a:spcAft>
              <a:buSzPts val="3200"/>
              <a:buNone/>
              <a:defRPr sz="3200"/>
            </a:lvl3pPr>
            <a:lvl4pPr lvl="3" algn="ctr" rtl="0">
              <a:spcBef>
                <a:spcPts val="0"/>
              </a:spcBef>
              <a:spcAft>
                <a:spcPts val="0"/>
              </a:spcAft>
              <a:buSzPts val="3200"/>
              <a:buNone/>
              <a:defRPr sz="3200"/>
            </a:lvl4pPr>
            <a:lvl5pPr lvl="4" algn="ctr" rtl="0">
              <a:spcBef>
                <a:spcPts val="0"/>
              </a:spcBef>
              <a:spcAft>
                <a:spcPts val="0"/>
              </a:spcAft>
              <a:buSzPts val="3200"/>
              <a:buNone/>
              <a:defRPr sz="3200"/>
            </a:lvl5pPr>
            <a:lvl6pPr lvl="5" algn="ctr" rtl="0">
              <a:spcBef>
                <a:spcPts val="0"/>
              </a:spcBef>
              <a:spcAft>
                <a:spcPts val="0"/>
              </a:spcAft>
              <a:buSzPts val="3200"/>
              <a:buNone/>
              <a:defRPr sz="3200"/>
            </a:lvl6pPr>
            <a:lvl7pPr lvl="6" algn="ctr" rtl="0">
              <a:spcBef>
                <a:spcPts val="0"/>
              </a:spcBef>
              <a:spcAft>
                <a:spcPts val="0"/>
              </a:spcAft>
              <a:buSzPts val="3200"/>
              <a:buNone/>
              <a:defRPr sz="3200"/>
            </a:lvl7pPr>
            <a:lvl8pPr lvl="7" algn="ctr" rtl="0">
              <a:spcBef>
                <a:spcPts val="0"/>
              </a:spcBef>
              <a:spcAft>
                <a:spcPts val="0"/>
              </a:spcAft>
              <a:buSzPts val="3200"/>
              <a:buNone/>
              <a:defRPr sz="3200"/>
            </a:lvl8pPr>
            <a:lvl9pPr lvl="8" algn="ctr" rtl="0">
              <a:spcBef>
                <a:spcPts val="0"/>
              </a:spcBef>
              <a:spcAft>
                <a:spcPts val="0"/>
              </a:spcAft>
              <a:buSzPts val="3200"/>
              <a:buNone/>
              <a:defRPr sz="3200"/>
            </a:lvl9pPr>
          </a:lstStyle>
          <a:p>
            <a:endParaRPr/>
          </a:p>
        </p:txBody>
      </p:sp>
      <p:sp>
        <p:nvSpPr>
          <p:cNvPr id="139" name="Google Shape;139;p20"/>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2"/>
        </a:solidFill>
        <a:effectLst/>
      </p:bgPr>
    </p:bg>
    <p:spTree>
      <p:nvGrpSpPr>
        <p:cNvPr id="1" name="Shape 140"/>
        <p:cNvGrpSpPr/>
        <p:nvPr/>
      </p:nvGrpSpPr>
      <p:grpSpPr>
        <a:xfrm>
          <a:off x="0" y="0"/>
          <a:ext cx="0" cy="0"/>
          <a:chOff x="0" y="0"/>
          <a:chExt cx="0" cy="0"/>
        </a:xfrm>
      </p:grpSpPr>
      <p:sp>
        <p:nvSpPr>
          <p:cNvPr id="141" name="Google Shape;141;p21"/>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1"/>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1"/>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1"/>
          <p:cNvSpPr txBox="1">
            <a:spLocks noGrp="1"/>
          </p:cNvSpPr>
          <p:nvPr>
            <p:ph type="title"/>
          </p:nvPr>
        </p:nvSpPr>
        <p:spPr>
          <a:xfrm>
            <a:off x="819150" y="845600"/>
            <a:ext cx="6424200" cy="7050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145" name="Google Shape;145;p21"/>
          <p:cNvSpPr txBox="1">
            <a:spLocks noGrp="1"/>
          </p:cNvSpPr>
          <p:nvPr>
            <p:ph type="subTitle" idx="1"/>
          </p:nvPr>
        </p:nvSpPr>
        <p:spPr>
          <a:xfrm>
            <a:off x="819150" y="1550700"/>
            <a:ext cx="5859900" cy="39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600"/>
              <a:buNone/>
              <a:defRPr sz="1600">
                <a:solidFill>
                  <a:schemeClr val="lt1"/>
                </a:solidFill>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146" name="Google Shape;146;p21"/>
          <p:cNvSpPr txBox="1">
            <a:spLocks noGrp="1"/>
          </p:cNvSpPr>
          <p:nvPr>
            <p:ph type="body" idx="2"/>
          </p:nvPr>
        </p:nvSpPr>
        <p:spPr>
          <a:xfrm>
            <a:off x="819150" y="2467050"/>
            <a:ext cx="5859900" cy="20955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47" name="Google Shape;147;p21"/>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1"/>
        </a:solidFill>
        <a:effectLst/>
      </p:bgPr>
    </p:bg>
    <p:spTree>
      <p:nvGrpSpPr>
        <p:cNvPr id="1" name="Shape 148"/>
        <p:cNvGrpSpPr/>
        <p:nvPr/>
      </p:nvGrpSpPr>
      <p:grpSpPr>
        <a:xfrm>
          <a:off x="0" y="0"/>
          <a:ext cx="0" cy="0"/>
          <a:chOff x="0" y="0"/>
          <a:chExt cx="0" cy="0"/>
        </a:xfrm>
      </p:grpSpPr>
      <p:sp>
        <p:nvSpPr>
          <p:cNvPr id="149" name="Google Shape;149;p22"/>
          <p:cNvSpPr/>
          <p:nvPr/>
        </p:nvSpPr>
        <p:spPr>
          <a:xfrm>
            <a:off x="31" y="2824500"/>
            <a:ext cx="7370400" cy="23190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2"/>
          <p:cNvSpPr/>
          <p:nvPr/>
        </p:nvSpPr>
        <p:spPr>
          <a:xfrm flipH="1">
            <a:off x="3582600" y="1550700"/>
            <a:ext cx="5561400" cy="35928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2"/>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2"/>
          <p:cNvSpPr txBox="1">
            <a:spLocks noGrp="1"/>
          </p:cNvSpPr>
          <p:nvPr>
            <p:ph type="body" idx="1"/>
          </p:nvPr>
        </p:nvSpPr>
        <p:spPr>
          <a:xfrm>
            <a:off x="328025" y="4163500"/>
            <a:ext cx="7415100" cy="605100"/>
          </a:xfrm>
          <a:prstGeom prst="rect">
            <a:avLst/>
          </a:prstGeom>
        </p:spPr>
        <p:txBody>
          <a:bodyPr spcFirstLastPara="1" wrap="square" lIns="91425" tIns="91425" rIns="91425" bIns="91425" anchor="b" anchorCtr="0">
            <a:noAutofit/>
          </a:bodyPr>
          <a:lstStyle>
            <a:lvl1pPr marL="457200" lvl="0" indent="-228600" rtl="0">
              <a:lnSpc>
                <a:spcPct val="100000"/>
              </a:lnSpc>
              <a:spcBef>
                <a:spcPts val="0"/>
              </a:spcBef>
              <a:spcAft>
                <a:spcPts val="0"/>
              </a:spcAft>
              <a:buSzPts val="1300"/>
              <a:buNone/>
              <a:defRPr/>
            </a:lvl1pPr>
          </a:lstStyle>
          <a:p>
            <a:endParaRPr/>
          </a:p>
        </p:txBody>
      </p:sp>
      <p:sp>
        <p:nvSpPr>
          <p:cNvPr id="153" name="Google Shape;153;p2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54"/>
        <p:cNvGrpSpPr/>
        <p:nvPr/>
      </p:nvGrpSpPr>
      <p:grpSpPr>
        <a:xfrm>
          <a:off x="0" y="0"/>
          <a:ext cx="0" cy="0"/>
          <a:chOff x="0" y="0"/>
          <a:chExt cx="0" cy="0"/>
        </a:xfrm>
      </p:grpSpPr>
      <p:sp>
        <p:nvSpPr>
          <p:cNvPr id="155" name="Google Shape;155;p23"/>
          <p:cNvSpPr/>
          <p:nvPr/>
        </p:nvSpPr>
        <p:spPr>
          <a:xfrm flipH="1">
            <a:off x="5569200" y="2834075"/>
            <a:ext cx="3574800" cy="23094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 name="Google Shape;156;p23"/>
          <p:cNvGrpSpPr/>
          <p:nvPr/>
        </p:nvGrpSpPr>
        <p:grpSpPr>
          <a:xfrm>
            <a:off x="5959222" y="4119576"/>
            <a:ext cx="2520952" cy="1024165"/>
            <a:chOff x="6917201" y="0"/>
            <a:chExt cx="2227777" cy="863400"/>
          </a:xfrm>
        </p:grpSpPr>
        <p:sp>
          <p:nvSpPr>
            <p:cNvPr id="157" name="Google Shape;157;p23"/>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3"/>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3"/>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 name="Google Shape;160;p23"/>
          <p:cNvGrpSpPr/>
          <p:nvPr/>
        </p:nvGrpSpPr>
        <p:grpSpPr>
          <a:xfrm>
            <a:off x="199149" y="2"/>
            <a:ext cx="2795414" cy="1083308"/>
            <a:chOff x="6917201" y="0"/>
            <a:chExt cx="2227777" cy="863400"/>
          </a:xfrm>
        </p:grpSpPr>
        <p:sp>
          <p:nvSpPr>
            <p:cNvPr id="161" name="Google Shape;161;p23"/>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3"/>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3"/>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 name="Google Shape;164;p23"/>
          <p:cNvSpPr txBox="1">
            <a:spLocks noGrp="1"/>
          </p:cNvSpPr>
          <p:nvPr>
            <p:ph type="title" hasCustomPrompt="1"/>
          </p:nvPr>
        </p:nvSpPr>
        <p:spPr>
          <a:xfrm>
            <a:off x="1385850" y="1383850"/>
            <a:ext cx="6372300" cy="1379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8600"/>
              <a:buNone/>
              <a:defRPr sz="8600">
                <a:solidFill>
                  <a:schemeClr val="dk2"/>
                </a:solidFill>
              </a:defRPr>
            </a:lvl1pPr>
            <a:lvl2pPr lvl="1" algn="ctr" rtl="0">
              <a:spcBef>
                <a:spcPts val="0"/>
              </a:spcBef>
              <a:spcAft>
                <a:spcPts val="0"/>
              </a:spcAft>
              <a:buClr>
                <a:schemeClr val="dk2"/>
              </a:buClr>
              <a:buSzPts val="8600"/>
              <a:buNone/>
              <a:defRPr sz="8600">
                <a:solidFill>
                  <a:schemeClr val="dk2"/>
                </a:solidFill>
              </a:defRPr>
            </a:lvl2pPr>
            <a:lvl3pPr lvl="2" algn="ctr" rtl="0">
              <a:spcBef>
                <a:spcPts val="0"/>
              </a:spcBef>
              <a:spcAft>
                <a:spcPts val="0"/>
              </a:spcAft>
              <a:buClr>
                <a:schemeClr val="dk2"/>
              </a:buClr>
              <a:buSzPts val="8600"/>
              <a:buNone/>
              <a:defRPr sz="8600">
                <a:solidFill>
                  <a:schemeClr val="dk2"/>
                </a:solidFill>
              </a:defRPr>
            </a:lvl3pPr>
            <a:lvl4pPr lvl="3" algn="ctr" rtl="0">
              <a:spcBef>
                <a:spcPts val="0"/>
              </a:spcBef>
              <a:spcAft>
                <a:spcPts val="0"/>
              </a:spcAft>
              <a:buClr>
                <a:schemeClr val="dk2"/>
              </a:buClr>
              <a:buSzPts val="8600"/>
              <a:buNone/>
              <a:defRPr sz="8600">
                <a:solidFill>
                  <a:schemeClr val="dk2"/>
                </a:solidFill>
              </a:defRPr>
            </a:lvl4pPr>
            <a:lvl5pPr lvl="4" algn="ctr" rtl="0">
              <a:spcBef>
                <a:spcPts val="0"/>
              </a:spcBef>
              <a:spcAft>
                <a:spcPts val="0"/>
              </a:spcAft>
              <a:buClr>
                <a:schemeClr val="dk2"/>
              </a:buClr>
              <a:buSzPts val="8600"/>
              <a:buNone/>
              <a:defRPr sz="8600">
                <a:solidFill>
                  <a:schemeClr val="dk2"/>
                </a:solidFill>
              </a:defRPr>
            </a:lvl5pPr>
            <a:lvl6pPr lvl="5" algn="ctr" rtl="0">
              <a:spcBef>
                <a:spcPts val="0"/>
              </a:spcBef>
              <a:spcAft>
                <a:spcPts val="0"/>
              </a:spcAft>
              <a:buClr>
                <a:schemeClr val="dk2"/>
              </a:buClr>
              <a:buSzPts val="8600"/>
              <a:buNone/>
              <a:defRPr sz="8600">
                <a:solidFill>
                  <a:schemeClr val="dk2"/>
                </a:solidFill>
              </a:defRPr>
            </a:lvl6pPr>
            <a:lvl7pPr lvl="6" algn="ctr" rtl="0">
              <a:spcBef>
                <a:spcPts val="0"/>
              </a:spcBef>
              <a:spcAft>
                <a:spcPts val="0"/>
              </a:spcAft>
              <a:buClr>
                <a:schemeClr val="dk2"/>
              </a:buClr>
              <a:buSzPts val="8600"/>
              <a:buNone/>
              <a:defRPr sz="8600">
                <a:solidFill>
                  <a:schemeClr val="dk2"/>
                </a:solidFill>
              </a:defRPr>
            </a:lvl7pPr>
            <a:lvl8pPr lvl="7" algn="ctr" rtl="0">
              <a:spcBef>
                <a:spcPts val="0"/>
              </a:spcBef>
              <a:spcAft>
                <a:spcPts val="0"/>
              </a:spcAft>
              <a:buClr>
                <a:schemeClr val="dk2"/>
              </a:buClr>
              <a:buSzPts val="8600"/>
              <a:buNone/>
              <a:defRPr sz="8600">
                <a:solidFill>
                  <a:schemeClr val="dk2"/>
                </a:solidFill>
              </a:defRPr>
            </a:lvl8pPr>
            <a:lvl9pPr lvl="8" algn="ctr" rtl="0">
              <a:spcBef>
                <a:spcPts val="0"/>
              </a:spcBef>
              <a:spcAft>
                <a:spcPts val="0"/>
              </a:spcAft>
              <a:buClr>
                <a:schemeClr val="dk2"/>
              </a:buClr>
              <a:buSzPts val="8600"/>
              <a:buNone/>
              <a:defRPr sz="8600">
                <a:solidFill>
                  <a:schemeClr val="dk2"/>
                </a:solidFill>
              </a:defRPr>
            </a:lvl9pPr>
          </a:lstStyle>
          <a:p>
            <a:r>
              <a:t>xx%</a:t>
            </a:r>
          </a:p>
        </p:txBody>
      </p:sp>
      <p:sp>
        <p:nvSpPr>
          <p:cNvPr id="165" name="Google Shape;165;p23"/>
          <p:cNvSpPr txBox="1">
            <a:spLocks noGrp="1"/>
          </p:cNvSpPr>
          <p:nvPr>
            <p:ph type="body" idx="1"/>
          </p:nvPr>
        </p:nvSpPr>
        <p:spPr>
          <a:xfrm>
            <a:off x="1385850" y="2863850"/>
            <a:ext cx="6372300" cy="641100"/>
          </a:xfrm>
          <a:prstGeom prst="rect">
            <a:avLst/>
          </a:prstGeom>
        </p:spPr>
        <p:txBody>
          <a:bodyPr spcFirstLastPara="1" wrap="square" lIns="91425" tIns="91425" rIns="91425" bIns="91425" anchor="t" anchorCtr="0">
            <a:noAutofit/>
          </a:bodyPr>
          <a:lstStyle>
            <a:lvl1pPr marL="457200" lvl="0" indent="-311150" algn="ctr" rtl="0">
              <a:spcBef>
                <a:spcPts val="0"/>
              </a:spcBef>
              <a:spcAft>
                <a:spcPts val="0"/>
              </a:spcAft>
              <a:buSzPts val="1300"/>
              <a:buChar char="●"/>
              <a:defRPr/>
            </a:lvl1pPr>
            <a:lvl2pPr marL="914400" lvl="1" indent="-298450" algn="ctr" rtl="0">
              <a:spcBef>
                <a:spcPts val="1600"/>
              </a:spcBef>
              <a:spcAft>
                <a:spcPts val="0"/>
              </a:spcAft>
              <a:buSzPts val="1100"/>
              <a:buChar char="○"/>
              <a:defRPr/>
            </a:lvl2pPr>
            <a:lvl3pPr marL="1371600" lvl="2" indent="-298450" algn="ctr" rtl="0">
              <a:spcBef>
                <a:spcPts val="1600"/>
              </a:spcBef>
              <a:spcAft>
                <a:spcPts val="0"/>
              </a:spcAft>
              <a:buSzPts val="1100"/>
              <a:buChar char="■"/>
              <a:defRPr/>
            </a:lvl3pPr>
            <a:lvl4pPr marL="1828800" lvl="3" indent="-298450" algn="ctr" rtl="0">
              <a:spcBef>
                <a:spcPts val="1600"/>
              </a:spcBef>
              <a:spcAft>
                <a:spcPts val="0"/>
              </a:spcAft>
              <a:buSzPts val="1100"/>
              <a:buChar char="●"/>
              <a:defRPr/>
            </a:lvl4pPr>
            <a:lvl5pPr marL="2286000" lvl="4" indent="-298450" algn="ctr" rtl="0">
              <a:spcBef>
                <a:spcPts val="1600"/>
              </a:spcBef>
              <a:spcAft>
                <a:spcPts val="0"/>
              </a:spcAft>
              <a:buSzPts val="1100"/>
              <a:buChar char="○"/>
              <a:defRPr/>
            </a:lvl5pPr>
            <a:lvl6pPr marL="2743200" lvl="5" indent="-298450" algn="ctr" rtl="0">
              <a:spcBef>
                <a:spcPts val="1600"/>
              </a:spcBef>
              <a:spcAft>
                <a:spcPts val="0"/>
              </a:spcAft>
              <a:buSzPts val="1100"/>
              <a:buChar char="■"/>
              <a:defRPr/>
            </a:lvl6pPr>
            <a:lvl7pPr marL="3200400" lvl="6" indent="-298450" algn="ctr" rtl="0">
              <a:spcBef>
                <a:spcPts val="1600"/>
              </a:spcBef>
              <a:spcAft>
                <a:spcPts val="0"/>
              </a:spcAft>
              <a:buSzPts val="1100"/>
              <a:buChar char="●"/>
              <a:defRPr/>
            </a:lvl7pPr>
            <a:lvl8pPr marL="3657600" lvl="7" indent="-298450" algn="ctr" rtl="0">
              <a:spcBef>
                <a:spcPts val="1600"/>
              </a:spcBef>
              <a:spcAft>
                <a:spcPts val="0"/>
              </a:spcAft>
              <a:buSzPts val="1100"/>
              <a:buChar char="○"/>
              <a:defRPr/>
            </a:lvl8pPr>
            <a:lvl9pPr marL="4114800" lvl="8" indent="-298450" algn="ctr" rtl="0">
              <a:spcBef>
                <a:spcPts val="1600"/>
              </a:spcBef>
              <a:spcAft>
                <a:spcPts val="1600"/>
              </a:spcAft>
              <a:buSzPts val="1100"/>
              <a:buChar char="■"/>
              <a:defRPr/>
            </a:lvl9pPr>
          </a:lstStyle>
          <a:p>
            <a:endParaRPr/>
          </a:p>
        </p:txBody>
      </p:sp>
      <p:sp>
        <p:nvSpPr>
          <p:cNvPr id="166" name="Google Shape;166;p23"/>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67"/>
        <p:cNvGrpSpPr/>
        <p:nvPr/>
      </p:nvGrpSpPr>
      <p:grpSpPr>
        <a:xfrm>
          <a:off x="0" y="0"/>
          <a:ext cx="0" cy="0"/>
          <a:chOff x="0" y="0"/>
          <a:chExt cx="0" cy="0"/>
        </a:xfrm>
      </p:grpSpPr>
      <p:sp>
        <p:nvSpPr>
          <p:cNvPr id="168" name="Google Shape;168;p24"/>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hift">
    <p:bg>
      <p:bgPr>
        <a:solidFill>
          <a:schemeClr val="dk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rt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rt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rt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rt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rt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rt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rt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rt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a:endParaRPr/>
          </a:p>
        </p:txBody>
      </p:sp>
      <p:sp>
        <p:nvSpPr>
          <p:cNvPr id="52" name="Google Shape;52;p13"/>
          <p:cNvSpPr txBox="1">
            <a:spLocks noGrp="1"/>
          </p:cNvSpPr>
          <p:nvPr>
            <p:ph type="body" idx="1"/>
          </p:nvPr>
        </p:nvSpPr>
        <p:spPr>
          <a:xfrm>
            <a:off x="311700" y="1152475"/>
            <a:ext cx="8520600" cy="3391200"/>
          </a:xfrm>
          <a:prstGeom prst="rect">
            <a:avLst/>
          </a:prstGeom>
          <a:noFill/>
          <a:ln>
            <a:noFill/>
          </a:ln>
        </p:spPr>
        <p:txBody>
          <a:bodyPr spcFirstLastPara="1" wrap="square" lIns="91425" tIns="91425" rIns="91425" bIns="91425" anchor="t" anchorCtr="0">
            <a:noAutofit/>
          </a:bodyPr>
          <a:lstStyle>
            <a:lvl1pPr marL="457200" lvl="0" indent="-311150" rtl="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marL="914400" lvl="1" indent="-298450" rtl="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marL="1371600" lvl="2" indent="-298450" rtl="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marL="1828800" lvl="3" indent="-298450" rtl="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marL="2286000" lvl="4" indent="-298450" rtl="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marL="2743200" lvl="5" indent="-298450" rtl="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marL="3200400" lvl="6" indent="-298450" rtl="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marL="3657600" lvl="7" indent="-298450" rtl="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marL="4114800" lvl="8" indent="-298450" rtl="0">
              <a:lnSpc>
                <a:spcPct val="115000"/>
              </a:lnSpc>
              <a:spcBef>
                <a:spcPts val="1600"/>
              </a:spcBef>
              <a:spcAft>
                <a:spcPts val="1600"/>
              </a:spcAft>
              <a:buClr>
                <a:schemeClr val="dk2"/>
              </a:buClr>
              <a:buSzPts val="1100"/>
              <a:buFont typeface="Calibri"/>
              <a:buChar char="■"/>
              <a:defRPr sz="1100">
                <a:solidFill>
                  <a:schemeClr val="dk2"/>
                </a:solidFill>
                <a:latin typeface="Calibri"/>
                <a:ea typeface="Calibri"/>
                <a:cs typeface="Calibri"/>
                <a:sym typeface="Calibri"/>
              </a:defRPr>
            </a:lvl9pPr>
          </a:lstStyle>
          <a:p>
            <a:endParaRPr/>
          </a:p>
        </p:txBody>
      </p:sp>
      <p:sp>
        <p:nvSpPr>
          <p:cNvPr id="53" name="Google Shape;53;p13"/>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latin typeface="Nunito"/>
                <a:ea typeface="Nunito"/>
                <a:cs typeface="Nunito"/>
                <a:sym typeface="Nunito"/>
              </a:defRPr>
            </a:lvl1pPr>
            <a:lvl2pPr lvl="1" algn="r" rtl="0">
              <a:buNone/>
              <a:defRPr sz="1000">
                <a:solidFill>
                  <a:schemeClr val="dk2"/>
                </a:solidFill>
                <a:latin typeface="Nunito"/>
                <a:ea typeface="Nunito"/>
                <a:cs typeface="Nunito"/>
                <a:sym typeface="Nunito"/>
              </a:defRPr>
            </a:lvl2pPr>
            <a:lvl3pPr lvl="2" algn="r" rtl="0">
              <a:buNone/>
              <a:defRPr sz="1000">
                <a:solidFill>
                  <a:schemeClr val="dk2"/>
                </a:solidFill>
                <a:latin typeface="Nunito"/>
                <a:ea typeface="Nunito"/>
                <a:cs typeface="Nunito"/>
                <a:sym typeface="Nunito"/>
              </a:defRPr>
            </a:lvl3pPr>
            <a:lvl4pPr lvl="3" algn="r" rtl="0">
              <a:buNone/>
              <a:defRPr sz="1000">
                <a:solidFill>
                  <a:schemeClr val="dk2"/>
                </a:solidFill>
                <a:latin typeface="Nunito"/>
                <a:ea typeface="Nunito"/>
                <a:cs typeface="Nunito"/>
                <a:sym typeface="Nunito"/>
              </a:defRPr>
            </a:lvl4pPr>
            <a:lvl5pPr lvl="4" algn="r" rtl="0">
              <a:buNone/>
              <a:defRPr sz="1000">
                <a:solidFill>
                  <a:schemeClr val="dk2"/>
                </a:solidFill>
                <a:latin typeface="Nunito"/>
                <a:ea typeface="Nunito"/>
                <a:cs typeface="Nunito"/>
                <a:sym typeface="Nunito"/>
              </a:defRPr>
            </a:lvl5pPr>
            <a:lvl6pPr lvl="5" algn="r" rtl="0">
              <a:buNone/>
              <a:defRPr sz="1000">
                <a:solidFill>
                  <a:schemeClr val="dk2"/>
                </a:solidFill>
                <a:latin typeface="Nunito"/>
                <a:ea typeface="Nunito"/>
                <a:cs typeface="Nunito"/>
                <a:sym typeface="Nunito"/>
              </a:defRPr>
            </a:lvl6pPr>
            <a:lvl7pPr lvl="6" algn="r" rtl="0">
              <a:buNone/>
              <a:defRPr sz="1000">
                <a:solidFill>
                  <a:schemeClr val="dk2"/>
                </a:solidFill>
                <a:latin typeface="Nunito"/>
                <a:ea typeface="Nunito"/>
                <a:cs typeface="Nunito"/>
                <a:sym typeface="Nunito"/>
              </a:defRPr>
            </a:lvl7pPr>
            <a:lvl8pPr lvl="7" algn="r" rtl="0">
              <a:buNone/>
              <a:defRPr sz="1000">
                <a:solidFill>
                  <a:schemeClr val="dk2"/>
                </a:solidFill>
                <a:latin typeface="Nunito"/>
                <a:ea typeface="Nunito"/>
                <a:cs typeface="Nunito"/>
                <a:sym typeface="Nunito"/>
              </a:defRPr>
            </a:lvl8pPr>
            <a:lvl9pPr lvl="8" algn="r" rtl="0">
              <a:buNone/>
              <a:defRPr sz="10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2.wav"/><Relationship Id="rId1" Type="http://schemas.microsoft.com/office/2007/relationships/media" Target="../media/media2.wav"/><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3.wav"/><Relationship Id="rId1" Type="http://schemas.microsoft.com/office/2007/relationships/media" Target="../media/media3.wav"/><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microsoft.com/office/2007/relationships/media" Target="../media/media4.m4a"/><Relationship Id="rId1" Type="http://schemas.openxmlformats.org/officeDocument/2006/relationships/audio" Target="NULL" TargetMode="External"/><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5.wav"/><Relationship Id="rId1" Type="http://schemas.microsoft.com/office/2007/relationships/media" Target="../media/media5.wav"/><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6.wav"/><Relationship Id="rId1" Type="http://schemas.microsoft.com/office/2007/relationships/media" Target="../media/media6.wav"/><Relationship Id="rId5" Type="http://schemas.openxmlformats.org/officeDocument/2006/relationships/image" Target="../media/image1.png"/><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25"/>
          <p:cNvSpPr txBox="1">
            <a:spLocks noGrp="1"/>
          </p:cNvSpPr>
          <p:nvPr>
            <p:ph type="ctrTitle"/>
          </p:nvPr>
        </p:nvSpPr>
        <p:spPr>
          <a:xfrm>
            <a:off x="311708" y="681300"/>
            <a:ext cx="8520600" cy="2052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800">
                <a:solidFill>
                  <a:srgbClr val="F1C232"/>
                </a:solidFill>
              </a:rPr>
              <a:t>Cy</a:t>
            </a:r>
            <a:r>
              <a:rPr lang="en" sz="4800">
                <a:solidFill>
                  <a:srgbClr val="FF0000"/>
                </a:solidFill>
              </a:rPr>
              <a:t>Syphus</a:t>
            </a:r>
            <a:r>
              <a:rPr lang="en" sz="4800"/>
              <a:t> </a:t>
            </a:r>
            <a:endParaRPr sz="4800"/>
          </a:p>
          <a:p>
            <a:pPr marL="0" lvl="0" indent="0" algn="ctr" rtl="0">
              <a:spcBef>
                <a:spcPts val="0"/>
              </a:spcBef>
              <a:spcAft>
                <a:spcPts val="0"/>
              </a:spcAft>
              <a:buNone/>
            </a:pPr>
            <a:r>
              <a:rPr lang="en" sz="4800"/>
              <a:t>Kinetic Art Table</a:t>
            </a:r>
            <a:endParaRPr sz="4800"/>
          </a:p>
        </p:txBody>
      </p:sp>
      <p:sp>
        <p:nvSpPr>
          <p:cNvPr id="174" name="Google Shape;174;p25"/>
          <p:cNvSpPr txBox="1">
            <a:spLocks noGrp="1"/>
          </p:cNvSpPr>
          <p:nvPr>
            <p:ph type="subTitle" idx="1"/>
          </p:nvPr>
        </p:nvSpPr>
        <p:spPr>
          <a:xfrm>
            <a:off x="311700" y="2571750"/>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t>Technical challenges </a:t>
            </a:r>
            <a:endParaRPr sz="2400"/>
          </a:p>
        </p:txBody>
      </p:sp>
      <p:sp>
        <p:nvSpPr>
          <p:cNvPr id="175" name="Google Shape;175;p25"/>
          <p:cNvSpPr txBox="1">
            <a:spLocks noGrp="1"/>
          </p:cNvSpPr>
          <p:nvPr>
            <p:ph type="subTitle" idx="1"/>
          </p:nvPr>
        </p:nvSpPr>
        <p:spPr>
          <a:xfrm>
            <a:off x="311700" y="321802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000000"/>
                </a:solidFill>
              </a:rPr>
              <a:t>Sean Gordon, Morgan Funk, Aaron Lawrence, Daniel Laracuenta, William Maston, and Samuel Christianson</a:t>
            </a:r>
            <a:endParaRPr sz="2400">
              <a:solidFill>
                <a:srgbClr val="0000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26"/>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Problem</a:t>
            </a:r>
            <a:endParaRPr/>
          </a:p>
        </p:txBody>
      </p:sp>
      <p:sp>
        <p:nvSpPr>
          <p:cNvPr id="181" name="Google Shape;181;p26"/>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a:t>As of now we are currently still waiting for our table to be in the possession of our customer in order for it to be handed to us. In the meantime we anticipate the following problems:</a:t>
            </a:r>
            <a:br>
              <a:rPr lang="en"/>
            </a:br>
            <a:endParaRPr/>
          </a:p>
          <a:p>
            <a:pPr marL="914400" lvl="1" indent="-304800" algn="l" rtl="0">
              <a:spcBef>
                <a:spcPts val="0"/>
              </a:spcBef>
              <a:spcAft>
                <a:spcPts val="0"/>
              </a:spcAft>
              <a:buSzPts val="1200"/>
              <a:buChar char="○"/>
            </a:pPr>
            <a:r>
              <a:rPr lang="en" sz="1200"/>
              <a:t>Using the cameras to properly track the users who will be making silhouettes of their body and face scanning.</a:t>
            </a:r>
            <a:endParaRPr sz="1200"/>
          </a:p>
          <a:p>
            <a:pPr marL="914400" lvl="1" indent="-304800" algn="l" rtl="0">
              <a:spcBef>
                <a:spcPts val="0"/>
              </a:spcBef>
              <a:spcAft>
                <a:spcPts val="0"/>
              </a:spcAft>
              <a:buSzPts val="1200"/>
              <a:buChar char="○"/>
            </a:pPr>
            <a:r>
              <a:rPr lang="en" sz="1200"/>
              <a:t> The customized software being made for us (by the developers that make the tables) to interface with the table might come with unanticipated bugs.</a:t>
            </a:r>
            <a:endParaRPr sz="1200"/>
          </a:p>
          <a:p>
            <a:pPr marL="914400" lvl="1" indent="-304800" algn="l" rtl="0">
              <a:spcBef>
                <a:spcPts val="0"/>
              </a:spcBef>
              <a:spcAft>
                <a:spcPts val="0"/>
              </a:spcAft>
              <a:buSzPts val="1200"/>
              <a:buChar char="○"/>
            </a:pPr>
            <a:r>
              <a:rPr lang="en" sz="1200"/>
              <a:t>Our use of the arduino and RaspberryPi might be more trouble than anticipated.</a:t>
            </a:r>
            <a:endParaRPr sz="1200"/>
          </a:p>
        </p:txBody>
      </p:sp>
      <p:pic>
        <p:nvPicPr>
          <p:cNvPr id="5" name="LT_3_Daniel (2)">
            <a:hlinkClick r:id="" action="ppaction://media"/>
            <a:extLst>
              <a:ext uri="{FF2B5EF4-FFF2-40B4-BE49-F238E27FC236}">
                <a16:creationId xmlns:a16="http://schemas.microsoft.com/office/drawing/2014/main" id="{B1DA938F-EE1E-47C6-81E2-E8665E0C258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563815" y="84560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798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27"/>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Current Impact</a:t>
            </a:r>
            <a:endParaRPr/>
          </a:p>
        </p:txBody>
      </p:sp>
      <p:sp>
        <p:nvSpPr>
          <p:cNvPr id="187" name="Google Shape;187;p27"/>
          <p:cNvSpPr txBox="1">
            <a:spLocks noGrp="1"/>
          </p:cNvSpPr>
          <p:nvPr>
            <p:ph type="body" idx="1"/>
          </p:nvPr>
        </p:nvSpPr>
        <p:spPr>
          <a:xfrm>
            <a:off x="759475" y="1907200"/>
            <a:ext cx="3812400" cy="24480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a:t>We are in the planning phase of our project, where we should be researching, testing, and revising our project plans</a:t>
            </a:r>
            <a:endParaRPr/>
          </a:p>
          <a:p>
            <a:pPr marL="457200" lvl="0" indent="-311150" algn="l" rtl="0">
              <a:spcBef>
                <a:spcPts val="0"/>
              </a:spcBef>
              <a:spcAft>
                <a:spcPts val="0"/>
              </a:spcAft>
              <a:buSzPts val="1300"/>
              <a:buChar char="●"/>
            </a:pPr>
            <a:r>
              <a:rPr lang="en"/>
              <a:t>Without the physical table, we can only plan and hope that our research is correct</a:t>
            </a:r>
            <a:endParaRPr/>
          </a:p>
          <a:p>
            <a:pPr marL="457200" lvl="0" indent="-311150" algn="l" rtl="0">
              <a:spcBef>
                <a:spcPts val="0"/>
              </a:spcBef>
              <a:spcAft>
                <a:spcPts val="0"/>
              </a:spcAft>
              <a:buSzPts val="1300"/>
              <a:buChar char="●"/>
            </a:pPr>
            <a:r>
              <a:rPr lang="en"/>
              <a:t>While the we did not expect the table to be here from the get go, the delay caused by current events has significantly affected our ability to work</a:t>
            </a:r>
            <a:endParaRPr/>
          </a:p>
        </p:txBody>
      </p:sp>
      <p:pic>
        <p:nvPicPr>
          <p:cNvPr id="188" name="Google Shape;188;p27"/>
          <p:cNvPicPr preferRelativeResize="0"/>
          <p:nvPr/>
        </p:nvPicPr>
        <p:blipFill>
          <a:blip r:embed="rId5">
            <a:alphaModFix/>
          </a:blip>
          <a:stretch>
            <a:fillRect/>
          </a:stretch>
        </p:blipFill>
        <p:spPr>
          <a:xfrm>
            <a:off x="4707750" y="759225"/>
            <a:ext cx="3617099" cy="2928299"/>
          </a:xfrm>
          <a:prstGeom prst="rect">
            <a:avLst/>
          </a:prstGeom>
          <a:noFill/>
          <a:ln>
            <a:noFill/>
          </a:ln>
        </p:spPr>
      </p:pic>
      <p:pic>
        <p:nvPicPr>
          <p:cNvPr id="2" name="William_Maston_LightningTalk3">
            <a:hlinkClick r:id="" action="ppaction://media"/>
            <a:extLst>
              <a:ext uri="{FF2B5EF4-FFF2-40B4-BE49-F238E27FC236}">
                <a16:creationId xmlns:a16="http://schemas.microsoft.com/office/drawing/2014/main" id="{5B87AF92-0602-4F54-AECB-7A1E6496704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571875" y="3941564"/>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201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28"/>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Future Impact</a:t>
            </a:r>
            <a:endParaRPr/>
          </a:p>
        </p:txBody>
      </p:sp>
      <p:sp>
        <p:nvSpPr>
          <p:cNvPr id="195" name="Google Shape;195;p28"/>
          <p:cNvSpPr txBox="1">
            <a:spLocks noGrp="1"/>
          </p:cNvSpPr>
          <p:nvPr>
            <p:ph type="body" idx="1"/>
          </p:nvPr>
        </p:nvSpPr>
        <p:spPr>
          <a:xfrm>
            <a:off x="819150" y="1948625"/>
            <a:ext cx="7505700" cy="2448000"/>
          </a:xfrm>
          <a:prstGeom prst="rect">
            <a:avLst/>
          </a:prstGeom>
        </p:spPr>
        <p:txBody>
          <a:bodyPr spcFirstLastPara="1" wrap="square" lIns="91425" tIns="91425" rIns="91425" bIns="91425" anchor="t" anchorCtr="0">
            <a:noAutofit/>
          </a:bodyPr>
          <a:lstStyle/>
          <a:p>
            <a:pPr marL="457200" lvl="0" indent="-317500" algn="l" rtl="0">
              <a:lnSpc>
                <a:spcPct val="150000"/>
              </a:lnSpc>
              <a:spcBef>
                <a:spcPts val="0"/>
              </a:spcBef>
              <a:spcAft>
                <a:spcPts val="0"/>
              </a:spcAft>
              <a:buSzPts val="1400"/>
              <a:buChar char="●"/>
            </a:pPr>
            <a:r>
              <a:rPr lang="en" sz="1400"/>
              <a:t>We need to eventually connect the table to the internet.</a:t>
            </a:r>
            <a:endParaRPr sz="1400"/>
          </a:p>
          <a:p>
            <a:pPr marL="914400" lvl="1" indent="-317500" algn="l" rtl="0">
              <a:lnSpc>
                <a:spcPct val="150000"/>
              </a:lnSpc>
              <a:spcBef>
                <a:spcPts val="0"/>
              </a:spcBef>
              <a:spcAft>
                <a:spcPts val="0"/>
              </a:spcAft>
              <a:buSzPts val="1400"/>
              <a:buChar char="○"/>
            </a:pPr>
            <a:r>
              <a:rPr lang="en" sz="1400"/>
              <a:t>Need physical access to the table in order to do this.</a:t>
            </a:r>
            <a:endParaRPr sz="1400"/>
          </a:p>
          <a:p>
            <a:pPr marL="457200" lvl="0" indent="-317500" algn="l" rtl="0">
              <a:lnSpc>
                <a:spcPct val="150000"/>
              </a:lnSpc>
              <a:spcBef>
                <a:spcPts val="1000"/>
              </a:spcBef>
              <a:spcAft>
                <a:spcPts val="0"/>
              </a:spcAft>
              <a:buSzPts val="1400"/>
              <a:buChar char="●"/>
            </a:pPr>
            <a:r>
              <a:rPr lang="en" sz="1400"/>
              <a:t>Can’t make duplicate tables for each group member as tables are too expensive.</a:t>
            </a:r>
            <a:endParaRPr sz="1400"/>
          </a:p>
          <a:p>
            <a:pPr marL="457200" lvl="0" indent="-317500" algn="l" rtl="0">
              <a:lnSpc>
                <a:spcPct val="150000"/>
              </a:lnSpc>
              <a:spcBef>
                <a:spcPts val="1000"/>
              </a:spcBef>
              <a:spcAft>
                <a:spcPts val="1000"/>
              </a:spcAft>
              <a:buSzPts val="1400"/>
              <a:buChar char="●"/>
            </a:pPr>
            <a:r>
              <a:rPr lang="en" sz="1400"/>
              <a:t>This could completely halt project progress unless a good solution is found.</a:t>
            </a:r>
            <a:endParaRPr sz="1400"/>
          </a:p>
        </p:txBody>
      </p:sp>
      <p:pic>
        <p:nvPicPr>
          <p:cNvPr id="2" name="Sgordon4_LigtningTalk3_TheFutureImpact">
            <a:hlinkClick r:id="" action="ppaction://media"/>
            <a:extLst>
              <a:ext uri="{FF2B5EF4-FFF2-40B4-BE49-F238E27FC236}">
                <a16:creationId xmlns:a16="http://schemas.microsoft.com/office/drawing/2014/main" id="{5FA2350C-2671-4806-9AAA-B698A3783D2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504537" y="84560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864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29"/>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Current Workaround</a:t>
            </a:r>
            <a:endParaRPr/>
          </a:p>
        </p:txBody>
      </p:sp>
      <p:sp>
        <p:nvSpPr>
          <p:cNvPr id="201" name="Google Shape;201;p29"/>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Some things we have been working on while waiting on our actual table to be given to us is:</a:t>
            </a:r>
            <a:endParaRPr/>
          </a:p>
          <a:p>
            <a:pPr marL="457200" lvl="0" indent="-311150" algn="l" rtl="0">
              <a:spcBef>
                <a:spcPts val="1600"/>
              </a:spcBef>
              <a:spcAft>
                <a:spcPts val="0"/>
              </a:spcAft>
              <a:buSzPts val="1300"/>
              <a:buChar char="●"/>
            </a:pPr>
            <a:r>
              <a:rPr lang="en"/>
              <a:t>Brainstorming ways to process and display data.</a:t>
            </a:r>
            <a:endParaRPr/>
          </a:p>
          <a:p>
            <a:pPr marL="914400" lvl="1" indent="-298450" algn="l" rtl="0">
              <a:spcBef>
                <a:spcPts val="0"/>
              </a:spcBef>
              <a:spcAft>
                <a:spcPts val="0"/>
              </a:spcAft>
              <a:buSzPts val="1100"/>
              <a:buChar char="○"/>
            </a:pPr>
            <a:r>
              <a:rPr lang="en"/>
              <a:t>This is because the table reads theta rho files. </a:t>
            </a:r>
            <a:endParaRPr/>
          </a:p>
          <a:p>
            <a:pPr marL="457200" lvl="0" indent="-311150" algn="l" rtl="0">
              <a:spcBef>
                <a:spcPts val="0"/>
              </a:spcBef>
              <a:spcAft>
                <a:spcPts val="0"/>
              </a:spcAft>
              <a:buSzPts val="1300"/>
              <a:buChar char="●"/>
            </a:pPr>
            <a:r>
              <a:rPr lang="en"/>
              <a:t>Using software like sandify to create custom designs and upload test designs.</a:t>
            </a:r>
            <a:endParaRPr/>
          </a:p>
          <a:p>
            <a:pPr marL="914400" lvl="1" indent="-298450" algn="l" rtl="0">
              <a:spcBef>
                <a:spcPts val="0"/>
              </a:spcBef>
              <a:spcAft>
                <a:spcPts val="0"/>
              </a:spcAft>
              <a:buSzPts val="1100"/>
              <a:buChar char="○"/>
            </a:pPr>
            <a:r>
              <a:rPr lang="en"/>
              <a:t>To test and find bugs.</a:t>
            </a:r>
            <a:endParaRPr/>
          </a:p>
          <a:p>
            <a:pPr marL="914400" lvl="1" indent="-298450" algn="l" rtl="0">
              <a:spcBef>
                <a:spcPts val="0"/>
              </a:spcBef>
              <a:spcAft>
                <a:spcPts val="0"/>
              </a:spcAft>
              <a:buSzPts val="1100"/>
              <a:buChar char="○"/>
            </a:pPr>
            <a:r>
              <a:rPr lang="en"/>
              <a:t>To understand what is possible for the table.</a:t>
            </a:r>
            <a:endParaRPr/>
          </a:p>
          <a:p>
            <a:pPr marL="457200" lvl="0" indent="-311150" algn="l" rtl="0">
              <a:spcBef>
                <a:spcPts val="0"/>
              </a:spcBef>
              <a:spcAft>
                <a:spcPts val="0"/>
              </a:spcAft>
              <a:buSzPts val="1300"/>
              <a:buChar char="●"/>
            </a:pPr>
            <a:r>
              <a:rPr lang="en"/>
              <a:t>Working alongside hardware to take in environmental data and prep it for the table.</a:t>
            </a:r>
            <a:endParaRPr/>
          </a:p>
          <a:p>
            <a:pPr marL="914400" lvl="1" indent="-298450" algn="l" rtl="0">
              <a:spcBef>
                <a:spcPts val="0"/>
              </a:spcBef>
              <a:spcAft>
                <a:spcPts val="0"/>
              </a:spcAft>
              <a:buSzPts val="1100"/>
              <a:buChar char="○"/>
            </a:pPr>
            <a:r>
              <a:rPr lang="en"/>
              <a:t>Using sensors and a raspberry pi.</a:t>
            </a:r>
            <a:endParaRPr/>
          </a:p>
          <a:p>
            <a:pPr marL="0" lvl="0" indent="0" algn="l" rtl="0">
              <a:spcBef>
                <a:spcPts val="1600"/>
              </a:spcBef>
              <a:spcAft>
                <a:spcPts val="1600"/>
              </a:spcAft>
              <a:buNone/>
            </a:pPr>
            <a:endParaRPr/>
          </a:p>
        </p:txBody>
      </p:sp>
      <p:pic>
        <p:nvPicPr>
          <p:cNvPr id="2" name="AL491 Lightning talk 3">
            <a:hlinkClick r:id="" action="ppaction://media"/>
            <a:extLst>
              <a:ext uri="{FF2B5EF4-FFF2-40B4-BE49-F238E27FC236}">
                <a16:creationId xmlns:a16="http://schemas.microsoft.com/office/drawing/2014/main" id="{6CEE70B6-431F-4A32-B541-614DA0D55E75}"/>
              </a:ext>
            </a:extLst>
          </p:cNvPr>
          <p:cNvPicPr>
            <a:picLocks noChangeAspect="1"/>
          </p:cNvPicPr>
          <p:nvPr>
            <a:audioFile r:link="rId1"/>
            <p:extLst>
              <p:ext uri="{DAA4B4D4-6D71-4841-9C94-3DE7FCFB9230}">
                <p14:media xmlns:p14="http://schemas.microsoft.com/office/powerpoint/2010/main" r:embed="rId2">
                  <p14:trim end="0.6916"/>
                </p14:media>
              </p:ext>
            </p:extLst>
          </p:nvPr>
        </p:nvPicPr>
        <p:blipFill>
          <a:blip r:embed="rId5"/>
          <a:stretch>
            <a:fillRect/>
          </a:stretch>
        </p:blipFill>
        <p:spPr>
          <a:xfrm>
            <a:off x="5457314" y="84560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557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25758">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30"/>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Future Expectations</a:t>
            </a:r>
            <a:endParaRPr/>
          </a:p>
        </p:txBody>
      </p:sp>
      <p:sp>
        <p:nvSpPr>
          <p:cNvPr id="207" name="Google Shape;207;p30"/>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Once we are able to connect to the table we will need to do a couple of things:</a:t>
            </a:r>
            <a:endParaRPr/>
          </a:p>
          <a:p>
            <a:pPr marL="457200" lvl="0" indent="-311150" algn="l" rtl="0">
              <a:spcBef>
                <a:spcPts val="1000"/>
              </a:spcBef>
              <a:spcAft>
                <a:spcPts val="0"/>
              </a:spcAft>
              <a:buSzPts val="1300"/>
              <a:buChar char="●"/>
            </a:pPr>
            <a:r>
              <a:rPr lang="en"/>
              <a:t>Develop our real time interaction and utilization of environment data.</a:t>
            </a:r>
            <a:endParaRPr/>
          </a:p>
          <a:p>
            <a:pPr marL="457200" lvl="0" indent="-311150" algn="l" rtl="0">
              <a:spcBef>
                <a:spcPts val="1000"/>
              </a:spcBef>
              <a:spcAft>
                <a:spcPts val="0"/>
              </a:spcAft>
              <a:buSzPts val="1300"/>
              <a:buChar char="●"/>
            </a:pPr>
            <a:r>
              <a:rPr lang="en"/>
              <a:t>Test all of our developed software</a:t>
            </a:r>
            <a:endParaRPr/>
          </a:p>
          <a:p>
            <a:pPr marL="914400" lvl="1" indent="-298450" algn="l" rtl="0">
              <a:spcBef>
                <a:spcPts val="1000"/>
              </a:spcBef>
              <a:spcAft>
                <a:spcPts val="0"/>
              </a:spcAft>
              <a:buSzPts val="1100"/>
              <a:buChar char="○"/>
            </a:pPr>
            <a:r>
              <a:rPr lang="en"/>
              <a:t>Need to make sure the software can interact with the table. hello</a:t>
            </a:r>
            <a:endParaRPr/>
          </a:p>
          <a:p>
            <a:pPr marL="914400" lvl="1" indent="-298450" algn="l" rtl="0">
              <a:spcBef>
                <a:spcPts val="1000"/>
              </a:spcBef>
              <a:spcAft>
                <a:spcPts val="0"/>
              </a:spcAft>
              <a:buSzPts val="1100"/>
              <a:buChar char="○"/>
            </a:pPr>
            <a:r>
              <a:rPr lang="en"/>
              <a:t>Need to make sure that our patterns can properly display on the table.</a:t>
            </a:r>
            <a:endParaRPr/>
          </a:p>
          <a:p>
            <a:pPr marL="914400" lvl="0" indent="0" algn="l" rtl="0">
              <a:spcBef>
                <a:spcPts val="1000"/>
              </a:spcBef>
              <a:spcAft>
                <a:spcPts val="0"/>
              </a:spcAft>
              <a:buNone/>
            </a:pPr>
            <a:endParaRPr/>
          </a:p>
          <a:p>
            <a:pPr marL="0" lvl="0" indent="0" algn="l" rtl="0">
              <a:spcBef>
                <a:spcPts val="1600"/>
              </a:spcBef>
              <a:spcAft>
                <a:spcPts val="1600"/>
              </a:spcAft>
              <a:buNone/>
            </a:pPr>
            <a:endParaRPr/>
          </a:p>
        </p:txBody>
      </p:sp>
      <p:pic>
        <p:nvPicPr>
          <p:cNvPr id="2" name="samchr_LightningTalk3_Audio">
            <a:hlinkClick r:id="" action="ppaction://media"/>
            <a:extLst>
              <a:ext uri="{FF2B5EF4-FFF2-40B4-BE49-F238E27FC236}">
                <a16:creationId xmlns:a16="http://schemas.microsoft.com/office/drawing/2014/main" id="{355F2E83-51E6-4CAF-B580-DDA92B7BF52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708459" y="981063"/>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046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31"/>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Other Technical challenges</a:t>
            </a:r>
            <a:endParaRPr/>
          </a:p>
        </p:txBody>
      </p:sp>
      <p:sp>
        <p:nvSpPr>
          <p:cNvPr id="213" name="Google Shape;213;p31"/>
          <p:cNvSpPr txBox="1">
            <a:spLocks noGrp="1"/>
          </p:cNvSpPr>
          <p:nvPr>
            <p:ph type="body" idx="1"/>
          </p:nvPr>
        </p:nvSpPr>
        <p:spPr>
          <a:xfrm>
            <a:off x="987275" y="1990725"/>
            <a:ext cx="7505700" cy="244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Uncertainty of Resources</a:t>
            </a:r>
            <a:endParaRPr b="1"/>
          </a:p>
          <a:p>
            <a:pPr marL="457200" lvl="0" indent="-311150" algn="l" rtl="0">
              <a:spcBef>
                <a:spcPts val="1600"/>
              </a:spcBef>
              <a:spcAft>
                <a:spcPts val="0"/>
              </a:spcAft>
              <a:buSzPts val="1300"/>
              <a:buChar char="●"/>
            </a:pPr>
            <a:r>
              <a:rPr lang="en"/>
              <a:t>There is not a stable way currently to obtain/utilize many resources on campus or off campus such as some labs may not be available or parts retailers may be deemed non-essential business currently.</a:t>
            </a:r>
            <a:endParaRPr/>
          </a:p>
          <a:p>
            <a:pPr marL="0" lvl="0" indent="0" algn="l" rtl="0">
              <a:spcBef>
                <a:spcPts val="1600"/>
              </a:spcBef>
              <a:spcAft>
                <a:spcPts val="0"/>
              </a:spcAft>
              <a:buNone/>
            </a:pPr>
            <a:r>
              <a:rPr lang="en" b="1"/>
              <a:t>Meetings/Client Communication</a:t>
            </a:r>
            <a:endParaRPr b="1"/>
          </a:p>
          <a:p>
            <a:pPr marL="457200" lvl="0" indent="-311150" algn="l" rtl="0">
              <a:spcBef>
                <a:spcPts val="1600"/>
              </a:spcBef>
              <a:spcAft>
                <a:spcPts val="0"/>
              </a:spcAft>
              <a:buSzPts val="1300"/>
              <a:buChar char="●"/>
            </a:pPr>
            <a:r>
              <a:rPr lang="en"/>
              <a:t>Though our group is able to communicate rather effectively utilizing online resources. There are still some explanations or clarifications that may not be fully understood unless told in person or able to present/worked through.</a:t>
            </a:r>
            <a:endParaRPr/>
          </a:p>
        </p:txBody>
      </p:sp>
      <p:pic>
        <p:nvPicPr>
          <p:cNvPr id="2" name="MnMfunkLightningtalk3">
            <a:hlinkClick r:id="" action="ppaction://media"/>
            <a:extLst>
              <a:ext uri="{FF2B5EF4-FFF2-40B4-BE49-F238E27FC236}">
                <a16:creationId xmlns:a16="http://schemas.microsoft.com/office/drawing/2014/main" id="{F8811DF5-1D68-4502-A0BF-8E6CC7D86C5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935918" y="981063"/>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095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TotalTime>
  <Words>1367</Words>
  <Application>Microsoft Office PowerPoint</Application>
  <PresentationFormat>On-screen Show (16:9)</PresentationFormat>
  <Paragraphs>46</Paragraphs>
  <Slides>7</Slides>
  <Notes>7</Notes>
  <HiddenSlides>0</HiddenSlides>
  <MMClips>6</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7</vt:i4>
      </vt:variant>
    </vt:vector>
  </HeadingPairs>
  <TitlesOfParts>
    <vt:vector size="12" baseType="lpstr">
      <vt:lpstr>Nunito</vt:lpstr>
      <vt:lpstr>Arial</vt:lpstr>
      <vt:lpstr>Calibri</vt:lpstr>
      <vt:lpstr>Simple Light</vt:lpstr>
      <vt:lpstr>Shift</vt:lpstr>
      <vt:lpstr>CySyphus  Kinetic Art Table</vt:lpstr>
      <vt:lpstr>The Problem</vt:lpstr>
      <vt:lpstr>The Current Impact</vt:lpstr>
      <vt:lpstr>The Future Impact</vt:lpstr>
      <vt:lpstr>The Current Workaround</vt:lpstr>
      <vt:lpstr>Future Expectations</vt:lpstr>
      <vt:lpstr>Other Technical challenges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CySyphus  Kinetic Art Table</dc:title>
  <cp:lastModifiedBy>FunkingGinger</cp:lastModifiedBy>
  <cp:revision>3</cp:revision>
  <dcterms:modified xsi:type="dcterms:W3CDTF">2020-04-06T03:33:57Z</dcterms:modified>
</cp:coreProperties>
</file>